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3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CESAR CHAVEZ ST / COMAL ST
Intersection ID: 5159056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Metro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CESAR CHAVEZ ST / COMAL ST
Intersection ID: 5159056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3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CESAR CHAVEZ ST / COMAL ST
Intersection ID: 5159056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Metro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3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CESAR CHAVEZ ST / COMAL ST
Intersection ID: 5159056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Metro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Truck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